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6" r:id="rId2"/>
    <p:sldId id="305" r:id="rId3"/>
    <p:sldId id="307" r:id="rId4"/>
    <p:sldId id="311" r:id="rId5"/>
    <p:sldId id="309" r:id="rId6"/>
    <p:sldId id="359" r:id="rId7"/>
    <p:sldId id="360" r:id="rId8"/>
  </p:sldIdLst>
  <p:sldSz cx="2447925" cy="34194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42B7"/>
    <a:srgbClr val="F509A1"/>
    <a:srgbClr val="B808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94660"/>
  </p:normalViewPr>
  <p:slideViewPr>
    <p:cSldViewPr snapToGrid="0">
      <p:cViewPr varScale="1">
        <p:scale>
          <a:sx n="152" d="100"/>
          <a:sy n="152" d="100"/>
        </p:scale>
        <p:origin x="2563" y="96"/>
      </p:cViewPr>
      <p:guideLst/>
    </p:cSldViewPr>
  </p:slideViewPr>
  <p:notesTextViewPr>
    <p:cViewPr>
      <p:scale>
        <a:sx n="1" d="1"/>
        <a:sy n="1" d="1"/>
      </p:scale>
      <p:origin x="0" y="0"/>
    </p:cViewPr>
  </p:notesTextViewPr>
  <p:sorterViewPr>
    <p:cViewPr>
      <p:scale>
        <a:sx n="180" d="100"/>
        <a:sy n="1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83595" y="559623"/>
            <a:ext cx="2080736" cy="1190484"/>
          </a:xfrm>
        </p:spPr>
        <p:txBody>
          <a:bodyPr anchor="b"/>
          <a:lstStyle>
            <a:lvl1pPr algn="ctr">
              <a:defRPr sz="1606"/>
            </a:lvl1pPr>
          </a:lstStyle>
          <a:p>
            <a:r>
              <a:rPr lang="it-IT" smtClean="0"/>
              <a:t>Fare clic per modificare lo stile del titolo</a:t>
            </a:r>
            <a:endParaRPr lang="en-US" dirty="0"/>
          </a:p>
        </p:txBody>
      </p:sp>
      <p:sp>
        <p:nvSpPr>
          <p:cNvPr id="3" name="Subtitle 2"/>
          <p:cNvSpPr>
            <a:spLocks noGrp="1"/>
          </p:cNvSpPr>
          <p:nvPr>
            <p:ph type="subTitle" idx="1"/>
          </p:nvPr>
        </p:nvSpPr>
        <p:spPr>
          <a:xfrm>
            <a:off x="305991" y="1796016"/>
            <a:ext cx="1835944" cy="825581"/>
          </a:xfrm>
        </p:spPr>
        <p:txBody>
          <a:bodyPr/>
          <a:lstStyle>
            <a:lvl1pPr marL="0" indent="0" algn="ctr">
              <a:buNone/>
              <a:defRPr sz="642"/>
            </a:lvl1pPr>
            <a:lvl2pPr marL="122392" indent="0" algn="ctr">
              <a:buNone/>
              <a:defRPr sz="535"/>
            </a:lvl2pPr>
            <a:lvl3pPr marL="244785" indent="0" algn="ctr">
              <a:buNone/>
              <a:defRPr sz="482"/>
            </a:lvl3pPr>
            <a:lvl4pPr marL="367177" indent="0" algn="ctr">
              <a:buNone/>
              <a:defRPr sz="428"/>
            </a:lvl4pPr>
            <a:lvl5pPr marL="489570" indent="0" algn="ctr">
              <a:buNone/>
              <a:defRPr sz="428"/>
            </a:lvl5pPr>
            <a:lvl6pPr marL="611962" indent="0" algn="ctr">
              <a:buNone/>
              <a:defRPr sz="428"/>
            </a:lvl6pPr>
            <a:lvl7pPr marL="734355" indent="0" algn="ctr">
              <a:buNone/>
              <a:defRPr sz="428"/>
            </a:lvl7pPr>
            <a:lvl8pPr marL="856747" indent="0" algn="ctr">
              <a:buNone/>
              <a:defRPr sz="428"/>
            </a:lvl8pPr>
            <a:lvl9pPr marL="979140" indent="0" algn="ctr">
              <a:buNone/>
              <a:defRPr sz="428"/>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B91CEDD-7704-4985-A1DC-871E7E34A73F}" type="datetimeFigureOut">
              <a:rPr lang="en-GB" smtClean="0"/>
              <a:t>26/11/2023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3625377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2B91CEDD-7704-4985-A1DC-871E7E34A73F}" type="datetimeFigureOut">
              <a:rPr lang="en-GB" smtClean="0"/>
              <a:t>26/11/2023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317838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51796" y="182055"/>
            <a:ext cx="527834" cy="2897847"/>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68295" y="182055"/>
            <a:ext cx="1552902" cy="289784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2B91CEDD-7704-4985-A1DC-871E7E34A73F}" type="datetimeFigureOut">
              <a:rPr lang="en-GB" smtClean="0"/>
              <a:t>26/11/2023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2153640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2B91CEDD-7704-4985-A1DC-871E7E34A73F}" type="datetimeFigureOut">
              <a:rPr lang="en-GB" smtClean="0"/>
              <a:t>26/11/2023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2746277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67020" y="852495"/>
            <a:ext cx="2111335" cy="1422406"/>
          </a:xfrm>
        </p:spPr>
        <p:txBody>
          <a:bodyPr anchor="b"/>
          <a:lstStyle>
            <a:lvl1pPr>
              <a:defRPr sz="1606"/>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67020" y="2288358"/>
            <a:ext cx="2111335" cy="748010"/>
          </a:xfrm>
        </p:spPr>
        <p:txBody>
          <a:bodyPr/>
          <a:lstStyle>
            <a:lvl1pPr marL="0" indent="0">
              <a:buNone/>
              <a:defRPr sz="642">
                <a:solidFill>
                  <a:schemeClr val="tx1"/>
                </a:solidFill>
              </a:defRPr>
            </a:lvl1pPr>
            <a:lvl2pPr marL="122392" indent="0">
              <a:buNone/>
              <a:defRPr sz="535">
                <a:solidFill>
                  <a:schemeClr val="tx1">
                    <a:tint val="75000"/>
                  </a:schemeClr>
                </a:solidFill>
              </a:defRPr>
            </a:lvl2pPr>
            <a:lvl3pPr marL="244785" indent="0">
              <a:buNone/>
              <a:defRPr sz="482">
                <a:solidFill>
                  <a:schemeClr val="tx1">
                    <a:tint val="75000"/>
                  </a:schemeClr>
                </a:solidFill>
              </a:defRPr>
            </a:lvl3pPr>
            <a:lvl4pPr marL="367177" indent="0">
              <a:buNone/>
              <a:defRPr sz="428">
                <a:solidFill>
                  <a:schemeClr val="tx1">
                    <a:tint val="75000"/>
                  </a:schemeClr>
                </a:solidFill>
              </a:defRPr>
            </a:lvl4pPr>
            <a:lvl5pPr marL="489570" indent="0">
              <a:buNone/>
              <a:defRPr sz="428">
                <a:solidFill>
                  <a:schemeClr val="tx1">
                    <a:tint val="75000"/>
                  </a:schemeClr>
                </a:solidFill>
              </a:defRPr>
            </a:lvl5pPr>
            <a:lvl6pPr marL="611962" indent="0">
              <a:buNone/>
              <a:defRPr sz="428">
                <a:solidFill>
                  <a:schemeClr val="tx1">
                    <a:tint val="75000"/>
                  </a:schemeClr>
                </a:solidFill>
              </a:defRPr>
            </a:lvl6pPr>
            <a:lvl7pPr marL="734355" indent="0">
              <a:buNone/>
              <a:defRPr sz="428">
                <a:solidFill>
                  <a:schemeClr val="tx1">
                    <a:tint val="75000"/>
                  </a:schemeClr>
                </a:solidFill>
              </a:defRPr>
            </a:lvl7pPr>
            <a:lvl8pPr marL="856747" indent="0">
              <a:buNone/>
              <a:defRPr sz="428">
                <a:solidFill>
                  <a:schemeClr val="tx1">
                    <a:tint val="75000"/>
                  </a:schemeClr>
                </a:solidFill>
              </a:defRPr>
            </a:lvl8pPr>
            <a:lvl9pPr marL="979140" indent="0">
              <a:buNone/>
              <a:defRPr sz="428">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2B91CEDD-7704-4985-A1DC-871E7E34A73F}" type="datetimeFigureOut">
              <a:rPr lang="en-GB" smtClean="0"/>
              <a:t>26/11/2023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322431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68295" y="910277"/>
            <a:ext cx="1040368" cy="2169625"/>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1239262" y="910277"/>
            <a:ext cx="1040368" cy="2169625"/>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2B91CEDD-7704-4985-A1DC-871E7E34A73F}" type="datetimeFigureOut">
              <a:rPr lang="en-GB" smtClean="0"/>
              <a:t>26/11/2023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219621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68614" y="182056"/>
            <a:ext cx="2111335" cy="660940"/>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68614" y="838246"/>
            <a:ext cx="1035587" cy="410812"/>
          </a:xfrm>
        </p:spPr>
        <p:txBody>
          <a:bodyPr anchor="b"/>
          <a:lstStyle>
            <a:lvl1pPr marL="0" indent="0">
              <a:buNone/>
              <a:defRPr sz="642" b="1"/>
            </a:lvl1pPr>
            <a:lvl2pPr marL="122392" indent="0">
              <a:buNone/>
              <a:defRPr sz="535" b="1"/>
            </a:lvl2pPr>
            <a:lvl3pPr marL="244785" indent="0">
              <a:buNone/>
              <a:defRPr sz="482" b="1"/>
            </a:lvl3pPr>
            <a:lvl4pPr marL="367177" indent="0">
              <a:buNone/>
              <a:defRPr sz="428" b="1"/>
            </a:lvl4pPr>
            <a:lvl5pPr marL="489570" indent="0">
              <a:buNone/>
              <a:defRPr sz="428" b="1"/>
            </a:lvl5pPr>
            <a:lvl6pPr marL="611962" indent="0">
              <a:buNone/>
              <a:defRPr sz="428" b="1"/>
            </a:lvl6pPr>
            <a:lvl7pPr marL="734355" indent="0">
              <a:buNone/>
              <a:defRPr sz="428" b="1"/>
            </a:lvl7pPr>
            <a:lvl8pPr marL="856747" indent="0">
              <a:buNone/>
              <a:defRPr sz="428" b="1"/>
            </a:lvl8pPr>
            <a:lvl9pPr marL="979140" indent="0">
              <a:buNone/>
              <a:defRPr sz="428" b="1"/>
            </a:lvl9pPr>
          </a:lstStyle>
          <a:p>
            <a:pPr lvl="0"/>
            <a:r>
              <a:rPr lang="it-IT" smtClean="0"/>
              <a:t>Modifica gli stili del testo dello schema</a:t>
            </a:r>
          </a:p>
        </p:txBody>
      </p:sp>
      <p:sp>
        <p:nvSpPr>
          <p:cNvPr id="4" name="Content Placeholder 3"/>
          <p:cNvSpPr>
            <a:spLocks noGrp="1"/>
          </p:cNvSpPr>
          <p:nvPr>
            <p:ph sz="half" idx="2"/>
          </p:nvPr>
        </p:nvSpPr>
        <p:spPr>
          <a:xfrm>
            <a:off x="168614" y="1249058"/>
            <a:ext cx="1035587" cy="183717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1239262" y="838246"/>
            <a:ext cx="1040687" cy="410812"/>
          </a:xfrm>
        </p:spPr>
        <p:txBody>
          <a:bodyPr anchor="b"/>
          <a:lstStyle>
            <a:lvl1pPr marL="0" indent="0">
              <a:buNone/>
              <a:defRPr sz="642" b="1"/>
            </a:lvl1pPr>
            <a:lvl2pPr marL="122392" indent="0">
              <a:buNone/>
              <a:defRPr sz="535" b="1"/>
            </a:lvl2pPr>
            <a:lvl3pPr marL="244785" indent="0">
              <a:buNone/>
              <a:defRPr sz="482" b="1"/>
            </a:lvl3pPr>
            <a:lvl4pPr marL="367177" indent="0">
              <a:buNone/>
              <a:defRPr sz="428" b="1"/>
            </a:lvl4pPr>
            <a:lvl5pPr marL="489570" indent="0">
              <a:buNone/>
              <a:defRPr sz="428" b="1"/>
            </a:lvl5pPr>
            <a:lvl6pPr marL="611962" indent="0">
              <a:buNone/>
              <a:defRPr sz="428" b="1"/>
            </a:lvl6pPr>
            <a:lvl7pPr marL="734355" indent="0">
              <a:buNone/>
              <a:defRPr sz="428" b="1"/>
            </a:lvl7pPr>
            <a:lvl8pPr marL="856747" indent="0">
              <a:buNone/>
              <a:defRPr sz="428" b="1"/>
            </a:lvl8pPr>
            <a:lvl9pPr marL="979140" indent="0">
              <a:buNone/>
              <a:defRPr sz="428" b="1"/>
            </a:lvl9pPr>
          </a:lstStyle>
          <a:p>
            <a:pPr lvl="0"/>
            <a:r>
              <a:rPr lang="it-IT" smtClean="0"/>
              <a:t>Modifica gli stili del testo dello schema</a:t>
            </a:r>
          </a:p>
        </p:txBody>
      </p:sp>
      <p:sp>
        <p:nvSpPr>
          <p:cNvPr id="6" name="Content Placeholder 5"/>
          <p:cNvSpPr>
            <a:spLocks noGrp="1"/>
          </p:cNvSpPr>
          <p:nvPr>
            <p:ph sz="quarter" idx="4"/>
          </p:nvPr>
        </p:nvSpPr>
        <p:spPr>
          <a:xfrm>
            <a:off x="1239262" y="1249058"/>
            <a:ext cx="1040687" cy="183717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2B91CEDD-7704-4985-A1DC-871E7E34A73F}" type="datetimeFigureOut">
              <a:rPr lang="en-GB" smtClean="0"/>
              <a:t>26/11/2023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349784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2B91CEDD-7704-4985-A1DC-871E7E34A73F}" type="datetimeFigureOut">
              <a:rPr lang="en-GB" smtClean="0"/>
              <a:t>26/11/2023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64486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91CEDD-7704-4985-A1DC-871E7E34A73F}" type="datetimeFigureOut">
              <a:rPr lang="en-GB" smtClean="0"/>
              <a:t>26/11/2023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3095970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8613" y="227965"/>
            <a:ext cx="789520" cy="797878"/>
          </a:xfrm>
        </p:spPr>
        <p:txBody>
          <a:bodyPr anchor="b"/>
          <a:lstStyle>
            <a:lvl1pPr>
              <a:defRPr sz="857"/>
            </a:lvl1pPr>
          </a:lstStyle>
          <a:p>
            <a:r>
              <a:rPr lang="it-IT" smtClean="0"/>
              <a:t>Fare clic per modificare lo stile del titolo</a:t>
            </a:r>
            <a:endParaRPr lang="en-US" dirty="0"/>
          </a:p>
        </p:txBody>
      </p:sp>
      <p:sp>
        <p:nvSpPr>
          <p:cNvPr id="3" name="Content Placeholder 2"/>
          <p:cNvSpPr>
            <a:spLocks noGrp="1"/>
          </p:cNvSpPr>
          <p:nvPr>
            <p:ph idx="1"/>
          </p:nvPr>
        </p:nvSpPr>
        <p:spPr>
          <a:xfrm>
            <a:off x="1040687" y="492342"/>
            <a:ext cx="1239262" cy="2430044"/>
          </a:xfrm>
        </p:spPr>
        <p:txBody>
          <a:bodyPr/>
          <a:lstStyle>
            <a:lvl1pPr>
              <a:defRPr sz="857"/>
            </a:lvl1pPr>
            <a:lvl2pPr>
              <a:defRPr sz="750"/>
            </a:lvl2pPr>
            <a:lvl3pPr>
              <a:defRPr sz="642"/>
            </a:lvl3pPr>
            <a:lvl4pPr>
              <a:defRPr sz="535"/>
            </a:lvl4pPr>
            <a:lvl5pPr>
              <a:defRPr sz="535"/>
            </a:lvl5pPr>
            <a:lvl6pPr>
              <a:defRPr sz="535"/>
            </a:lvl6pPr>
            <a:lvl7pPr>
              <a:defRPr sz="535"/>
            </a:lvl7pPr>
            <a:lvl8pPr>
              <a:defRPr sz="535"/>
            </a:lvl8pPr>
            <a:lvl9pPr>
              <a:defRPr sz="535"/>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68613" y="1025843"/>
            <a:ext cx="789520" cy="1900500"/>
          </a:xfrm>
        </p:spPr>
        <p:txBody>
          <a:bodyPr/>
          <a:lstStyle>
            <a:lvl1pPr marL="0" indent="0">
              <a:buNone/>
              <a:defRPr sz="428"/>
            </a:lvl1pPr>
            <a:lvl2pPr marL="122392" indent="0">
              <a:buNone/>
              <a:defRPr sz="375"/>
            </a:lvl2pPr>
            <a:lvl3pPr marL="244785" indent="0">
              <a:buNone/>
              <a:defRPr sz="321"/>
            </a:lvl3pPr>
            <a:lvl4pPr marL="367177" indent="0">
              <a:buNone/>
              <a:defRPr sz="268"/>
            </a:lvl4pPr>
            <a:lvl5pPr marL="489570" indent="0">
              <a:buNone/>
              <a:defRPr sz="268"/>
            </a:lvl5pPr>
            <a:lvl6pPr marL="611962" indent="0">
              <a:buNone/>
              <a:defRPr sz="268"/>
            </a:lvl6pPr>
            <a:lvl7pPr marL="734355" indent="0">
              <a:buNone/>
              <a:defRPr sz="268"/>
            </a:lvl7pPr>
            <a:lvl8pPr marL="856747" indent="0">
              <a:buNone/>
              <a:defRPr sz="268"/>
            </a:lvl8pPr>
            <a:lvl9pPr marL="979140" indent="0">
              <a:buNone/>
              <a:defRPr sz="268"/>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2B91CEDD-7704-4985-A1DC-871E7E34A73F}" type="datetimeFigureOut">
              <a:rPr lang="en-GB" smtClean="0"/>
              <a:t>26/11/2023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2796469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8613" y="227965"/>
            <a:ext cx="789520" cy="797878"/>
          </a:xfrm>
        </p:spPr>
        <p:txBody>
          <a:bodyPr anchor="b"/>
          <a:lstStyle>
            <a:lvl1pPr>
              <a:defRPr sz="857"/>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040687" y="492342"/>
            <a:ext cx="1239262" cy="2430044"/>
          </a:xfrm>
        </p:spPr>
        <p:txBody>
          <a:bodyPr anchor="t"/>
          <a:lstStyle>
            <a:lvl1pPr marL="0" indent="0">
              <a:buNone/>
              <a:defRPr sz="857"/>
            </a:lvl1pPr>
            <a:lvl2pPr marL="122392" indent="0">
              <a:buNone/>
              <a:defRPr sz="750"/>
            </a:lvl2pPr>
            <a:lvl3pPr marL="244785" indent="0">
              <a:buNone/>
              <a:defRPr sz="642"/>
            </a:lvl3pPr>
            <a:lvl4pPr marL="367177" indent="0">
              <a:buNone/>
              <a:defRPr sz="535"/>
            </a:lvl4pPr>
            <a:lvl5pPr marL="489570" indent="0">
              <a:buNone/>
              <a:defRPr sz="535"/>
            </a:lvl5pPr>
            <a:lvl6pPr marL="611962" indent="0">
              <a:buNone/>
              <a:defRPr sz="535"/>
            </a:lvl6pPr>
            <a:lvl7pPr marL="734355" indent="0">
              <a:buNone/>
              <a:defRPr sz="535"/>
            </a:lvl7pPr>
            <a:lvl8pPr marL="856747" indent="0">
              <a:buNone/>
              <a:defRPr sz="535"/>
            </a:lvl8pPr>
            <a:lvl9pPr marL="979140" indent="0">
              <a:buNone/>
              <a:defRPr sz="535"/>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68613" y="1025843"/>
            <a:ext cx="789520" cy="1900500"/>
          </a:xfrm>
        </p:spPr>
        <p:txBody>
          <a:bodyPr/>
          <a:lstStyle>
            <a:lvl1pPr marL="0" indent="0">
              <a:buNone/>
              <a:defRPr sz="428"/>
            </a:lvl1pPr>
            <a:lvl2pPr marL="122392" indent="0">
              <a:buNone/>
              <a:defRPr sz="375"/>
            </a:lvl2pPr>
            <a:lvl3pPr marL="244785" indent="0">
              <a:buNone/>
              <a:defRPr sz="321"/>
            </a:lvl3pPr>
            <a:lvl4pPr marL="367177" indent="0">
              <a:buNone/>
              <a:defRPr sz="268"/>
            </a:lvl4pPr>
            <a:lvl5pPr marL="489570" indent="0">
              <a:buNone/>
              <a:defRPr sz="268"/>
            </a:lvl5pPr>
            <a:lvl6pPr marL="611962" indent="0">
              <a:buNone/>
              <a:defRPr sz="268"/>
            </a:lvl6pPr>
            <a:lvl7pPr marL="734355" indent="0">
              <a:buNone/>
              <a:defRPr sz="268"/>
            </a:lvl7pPr>
            <a:lvl8pPr marL="856747" indent="0">
              <a:buNone/>
              <a:defRPr sz="268"/>
            </a:lvl8pPr>
            <a:lvl9pPr marL="979140" indent="0">
              <a:buNone/>
              <a:defRPr sz="268"/>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2B91CEDD-7704-4985-A1DC-871E7E34A73F}" type="datetimeFigureOut">
              <a:rPr lang="en-GB" smtClean="0"/>
              <a:t>26/11/2023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0924E1-BF7D-4BAC-8AFC-88E5766CA723}" type="slidenum">
              <a:rPr lang="en-GB" smtClean="0"/>
              <a:t>‹N›</a:t>
            </a:fld>
            <a:endParaRPr lang="en-GB"/>
          </a:p>
        </p:txBody>
      </p:sp>
    </p:spTree>
    <p:extLst>
      <p:ext uri="{BB962C8B-B14F-4D97-AF65-F5344CB8AC3E}">
        <p14:creationId xmlns:p14="http://schemas.microsoft.com/office/powerpoint/2010/main" val="120965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8295" y="182056"/>
            <a:ext cx="2111335" cy="66094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68295" y="910277"/>
            <a:ext cx="2111335" cy="2169625"/>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68295" y="3169348"/>
            <a:ext cx="550783" cy="182055"/>
          </a:xfrm>
          <a:prstGeom prst="rect">
            <a:avLst/>
          </a:prstGeom>
        </p:spPr>
        <p:txBody>
          <a:bodyPr vert="horz" lIns="91440" tIns="45720" rIns="91440" bIns="45720" rtlCol="0" anchor="ctr"/>
          <a:lstStyle>
            <a:lvl1pPr algn="l">
              <a:defRPr sz="321">
                <a:solidFill>
                  <a:schemeClr val="tx1">
                    <a:tint val="75000"/>
                  </a:schemeClr>
                </a:solidFill>
              </a:defRPr>
            </a:lvl1pPr>
          </a:lstStyle>
          <a:p>
            <a:fld id="{2B91CEDD-7704-4985-A1DC-871E7E34A73F}" type="datetimeFigureOut">
              <a:rPr lang="en-GB" smtClean="0"/>
              <a:t>26/11/2023</a:t>
            </a:fld>
            <a:endParaRPr lang="en-GB"/>
          </a:p>
        </p:txBody>
      </p:sp>
      <p:sp>
        <p:nvSpPr>
          <p:cNvPr id="5" name="Footer Placeholder 4"/>
          <p:cNvSpPr>
            <a:spLocks noGrp="1"/>
          </p:cNvSpPr>
          <p:nvPr>
            <p:ph type="ftr" sz="quarter" idx="3"/>
          </p:nvPr>
        </p:nvSpPr>
        <p:spPr>
          <a:xfrm>
            <a:off x="810875" y="3169348"/>
            <a:ext cx="826175" cy="182055"/>
          </a:xfrm>
          <a:prstGeom prst="rect">
            <a:avLst/>
          </a:prstGeom>
        </p:spPr>
        <p:txBody>
          <a:bodyPr vert="horz" lIns="91440" tIns="45720" rIns="91440" bIns="45720" rtlCol="0" anchor="ctr"/>
          <a:lstStyle>
            <a:lvl1pPr algn="ctr">
              <a:defRPr sz="32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728847" y="3169348"/>
            <a:ext cx="550783" cy="182055"/>
          </a:xfrm>
          <a:prstGeom prst="rect">
            <a:avLst/>
          </a:prstGeom>
        </p:spPr>
        <p:txBody>
          <a:bodyPr vert="horz" lIns="91440" tIns="45720" rIns="91440" bIns="45720" rtlCol="0" anchor="ctr"/>
          <a:lstStyle>
            <a:lvl1pPr algn="r">
              <a:defRPr sz="321">
                <a:solidFill>
                  <a:schemeClr val="tx1">
                    <a:tint val="75000"/>
                  </a:schemeClr>
                </a:solidFill>
              </a:defRPr>
            </a:lvl1pPr>
          </a:lstStyle>
          <a:p>
            <a:fld id="{8E0924E1-BF7D-4BAC-8AFC-88E5766CA723}" type="slidenum">
              <a:rPr lang="en-GB" smtClean="0"/>
              <a:t>‹N›</a:t>
            </a:fld>
            <a:endParaRPr lang="en-GB"/>
          </a:p>
        </p:txBody>
      </p:sp>
    </p:spTree>
    <p:extLst>
      <p:ext uri="{BB962C8B-B14F-4D97-AF65-F5344CB8AC3E}">
        <p14:creationId xmlns:p14="http://schemas.microsoft.com/office/powerpoint/2010/main" val="30853941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44785" rtl="0" eaLnBrk="1" latinLnBrk="0" hangingPunct="1">
        <a:lnSpc>
          <a:spcPct val="90000"/>
        </a:lnSpc>
        <a:spcBef>
          <a:spcPct val="0"/>
        </a:spcBef>
        <a:buNone/>
        <a:defRPr sz="1178" kern="1200">
          <a:solidFill>
            <a:schemeClr val="tx1"/>
          </a:solidFill>
          <a:latin typeface="+mj-lt"/>
          <a:ea typeface="+mj-ea"/>
          <a:cs typeface="+mj-cs"/>
        </a:defRPr>
      </a:lvl1pPr>
    </p:titleStyle>
    <p:bodyStyle>
      <a:lvl1pPr marL="61196" indent="-61196" algn="l" defTabSz="244785" rtl="0" eaLnBrk="1" latinLnBrk="0" hangingPunct="1">
        <a:lnSpc>
          <a:spcPct val="90000"/>
        </a:lnSpc>
        <a:spcBef>
          <a:spcPts val="268"/>
        </a:spcBef>
        <a:buFont typeface="Arial" panose="020B0604020202020204" pitchFamily="34" charset="0"/>
        <a:buChar char="•"/>
        <a:defRPr sz="750" kern="1200">
          <a:solidFill>
            <a:schemeClr val="tx1"/>
          </a:solidFill>
          <a:latin typeface="+mn-lt"/>
          <a:ea typeface="+mn-ea"/>
          <a:cs typeface="+mn-cs"/>
        </a:defRPr>
      </a:lvl1pPr>
      <a:lvl2pPr marL="183589" indent="-61196" algn="l" defTabSz="244785" rtl="0" eaLnBrk="1" latinLnBrk="0" hangingPunct="1">
        <a:lnSpc>
          <a:spcPct val="90000"/>
        </a:lnSpc>
        <a:spcBef>
          <a:spcPts val="134"/>
        </a:spcBef>
        <a:buFont typeface="Arial" panose="020B0604020202020204" pitchFamily="34" charset="0"/>
        <a:buChar char="•"/>
        <a:defRPr sz="642" kern="1200">
          <a:solidFill>
            <a:schemeClr val="tx1"/>
          </a:solidFill>
          <a:latin typeface="+mn-lt"/>
          <a:ea typeface="+mn-ea"/>
          <a:cs typeface="+mn-cs"/>
        </a:defRPr>
      </a:lvl2pPr>
      <a:lvl3pPr marL="305981" indent="-61196" algn="l" defTabSz="244785" rtl="0" eaLnBrk="1" latinLnBrk="0" hangingPunct="1">
        <a:lnSpc>
          <a:spcPct val="90000"/>
        </a:lnSpc>
        <a:spcBef>
          <a:spcPts val="134"/>
        </a:spcBef>
        <a:buFont typeface="Arial" panose="020B0604020202020204" pitchFamily="34" charset="0"/>
        <a:buChar char="•"/>
        <a:defRPr sz="535" kern="1200">
          <a:solidFill>
            <a:schemeClr val="tx1"/>
          </a:solidFill>
          <a:latin typeface="+mn-lt"/>
          <a:ea typeface="+mn-ea"/>
          <a:cs typeface="+mn-cs"/>
        </a:defRPr>
      </a:lvl3pPr>
      <a:lvl4pPr marL="428374" indent="-61196" algn="l" defTabSz="244785" rtl="0" eaLnBrk="1" latinLnBrk="0" hangingPunct="1">
        <a:lnSpc>
          <a:spcPct val="90000"/>
        </a:lnSpc>
        <a:spcBef>
          <a:spcPts val="134"/>
        </a:spcBef>
        <a:buFont typeface="Arial" panose="020B0604020202020204" pitchFamily="34" charset="0"/>
        <a:buChar char="•"/>
        <a:defRPr sz="482" kern="1200">
          <a:solidFill>
            <a:schemeClr val="tx1"/>
          </a:solidFill>
          <a:latin typeface="+mn-lt"/>
          <a:ea typeface="+mn-ea"/>
          <a:cs typeface="+mn-cs"/>
        </a:defRPr>
      </a:lvl4pPr>
      <a:lvl5pPr marL="550766" indent="-61196" algn="l" defTabSz="244785" rtl="0" eaLnBrk="1" latinLnBrk="0" hangingPunct="1">
        <a:lnSpc>
          <a:spcPct val="90000"/>
        </a:lnSpc>
        <a:spcBef>
          <a:spcPts val="134"/>
        </a:spcBef>
        <a:buFont typeface="Arial" panose="020B0604020202020204" pitchFamily="34" charset="0"/>
        <a:buChar char="•"/>
        <a:defRPr sz="482" kern="1200">
          <a:solidFill>
            <a:schemeClr val="tx1"/>
          </a:solidFill>
          <a:latin typeface="+mn-lt"/>
          <a:ea typeface="+mn-ea"/>
          <a:cs typeface="+mn-cs"/>
        </a:defRPr>
      </a:lvl5pPr>
      <a:lvl6pPr marL="673158" indent="-61196" algn="l" defTabSz="244785" rtl="0" eaLnBrk="1" latinLnBrk="0" hangingPunct="1">
        <a:lnSpc>
          <a:spcPct val="90000"/>
        </a:lnSpc>
        <a:spcBef>
          <a:spcPts val="134"/>
        </a:spcBef>
        <a:buFont typeface="Arial" panose="020B0604020202020204" pitchFamily="34" charset="0"/>
        <a:buChar char="•"/>
        <a:defRPr sz="482" kern="1200">
          <a:solidFill>
            <a:schemeClr val="tx1"/>
          </a:solidFill>
          <a:latin typeface="+mn-lt"/>
          <a:ea typeface="+mn-ea"/>
          <a:cs typeface="+mn-cs"/>
        </a:defRPr>
      </a:lvl6pPr>
      <a:lvl7pPr marL="795551" indent="-61196" algn="l" defTabSz="244785" rtl="0" eaLnBrk="1" latinLnBrk="0" hangingPunct="1">
        <a:lnSpc>
          <a:spcPct val="90000"/>
        </a:lnSpc>
        <a:spcBef>
          <a:spcPts val="134"/>
        </a:spcBef>
        <a:buFont typeface="Arial" panose="020B0604020202020204" pitchFamily="34" charset="0"/>
        <a:buChar char="•"/>
        <a:defRPr sz="482" kern="1200">
          <a:solidFill>
            <a:schemeClr val="tx1"/>
          </a:solidFill>
          <a:latin typeface="+mn-lt"/>
          <a:ea typeface="+mn-ea"/>
          <a:cs typeface="+mn-cs"/>
        </a:defRPr>
      </a:lvl7pPr>
      <a:lvl8pPr marL="917943" indent="-61196" algn="l" defTabSz="244785" rtl="0" eaLnBrk="1" latinLnBrk="0" hangingPunct="1">
        <a:lnSpc>
          <a:spcPct val="90000"/>
        </a:lnSpc>
        <a:spcBef>
          <a:spcPts val="134"/>
        </a:spcBef>
        <a:buFont typeface="Arial" panose="020B0604020202020204" pitchFamily="34" charset="0"/>
        <a:buChar char="•"/>
        <a:defRPr sz="482" kern="1200">
          <a:solidFill>
            <a:schemeClr val="tx1"/>
          </a:solidFill>
          <a:latin typeface="+mn-lt"/>
          <a:ea typeface="+mn-ea"/>
          <a:cs typeface="+mn-cs"/>
        </a:defRPr>
      </a:lvl8pPr>
      <a:lvl9pPr marL="1040336" indent="-61196" algn="l" defTabSz="244785" rtl="0" eaLnBrk="1" latinLnBrk="0" hangingPunct="1">
        <a:lnSpc>
          <a:spcPct val="90000"/>
        </a:lnSpc>
        <a:spcBef>
          <a:spcPts val="134"/>
        </a:spcBef>
        <a:buFont typeface="Arial" panose="020B0604020202020204" pitchFamily="34" charset="0"/>
        <a:buChar char="•"/>
        <a:defRPr sz="482" kern="1200">
          <a:solidFill>
            <a:schemeClr val="tx1"/>
          </a:solidFill>
          <a:latin typeface="+mn-lt"/>
          <a:ea typeface="+mn-ea"/>
          <a:cs typeface="+mn-cs"/>
        </a:defRPr>
      </a:lvl9pPr>
    </p:bodyStyle>
    <p:otherStyle>
      <a:defPPr>
        <a:defRPr lang="en-US"/>
      </a:defPPr>
      <a:lvl1pPr marL="0" algn="l" defTabSz="244785" rtl="0" eaLnBrk="1" latinLnBrk="0" hangingPunct="1">
        <a:defRPr sz="482" kern="1200">
          <a:solidFill>
            <a:schemeClr val="tx1"/>
          </a:solidFill>
          <a:latin typeface="+mn-lt"/>
          <a:ea typeface="+mn-ea"/>
          <a:cs typeface="+mn-cs"/>
        </a:defRPr>
      </a:lvl1pPr>
      <a:lvl2pPr marL="122392" algn="l" defTabSz="244785" rtl="0" eaLnBrk="1" latinLnBrk="0" hangingPunct="1">
        <a:defRPr sz="482" kern="1200">
          <a:solidFill>
            <a:schemeClr val="tx1"/>
          </a:solidFill>
          <a:latin typeface="+mn-lt"/>
          <a:ea typeface="+mn-ea"/>
          <a:cs typeface="+mn-cs"/>
        </a:defRPr>
      </a:lvl2pPr>
      <a:lvl3pPr marL="244785" algn="l" defTabSz="244785" rtl="0" eaLnBrk="1" latinLnBrk="0" hangingPunct="1">
        <a:defRPr sz="482" kern="1200">
          <a:solidFill>
            <a:schemeClr val="tx1"/>
          </a:solidFill>
          <a:latin typeface="+mn-lt"/>
          <a:ea typeface="+mn-ea"/>
          <a:cs typeface="+mn-cs"/>
        </a:defRPr>
      </a:lvl3pPr>
      <a:lvl4pPr marL="367177" algn="l" defTabSz="244785" rtl="0" eaLnBrk="1" latinLnBrk="0" hangingPunct="1">
        <a:defRPr sz="482" kern="1200">
          <a:solidFill>
            <a:schemeClr val="tx1"/>
          </a:solidFill>
          <a:latin typeface="+mn-lt"/>
          <a:ea typeface="+mn-ea"/>
          <a:cs typeface="+mn-cs"/>
        </a:defRPr>
      </a:lvl4pPr>
      <a:lvl5pPr marL="489570" algn="l" defTabSz="244785" rtl="0" eaLnBrk="1" latinLnBrk="0" hangingPunct="1">
        <a:defRPr sz="482" kern="1200">
          <a:solidFill>
            <a:schemeClr val="tx1"/>
          </a:solidFill>
          <a:latin typeface="+mn-lt"/>
          <a:ea typeface="+mn-ea"/>
          <a:cs typeface="+mn-cs"/>
        </a:defRPr>
      </a:lvl5pPr>
      <a:lvl6pPr marL="611962" algn="l" defTabSz="244785" rtl="0" eaLnBrk="1" latinLnBrk="0" hangingPunct="1">
        <a:defRPr sz="482" kern="1200">
          <a:solidFill>
            <a:schemeClr val="tx1"/>
          </a:solidFill>
          <a:latin typeface="+mn-lt"/>
          <a:ea typeface="+mn-ea"/>
          <a:cs typeface="+mn-cs"/>
        </a:defRPr>
      </a:lvl6pPr>
      <a:lvl7pPr marL="734355" algn="l" defTabSz="244785" rtl="0" eaLnBrk="1" latinLnBrk="0" hangingPunct="1">
        <a:defRPr sz="482" kern="1200">
          <a:solidFill>
            <a:schemeClr val="tx1"/>
          </a:solidFill>
          <a:latin typeface="+mn-lt"/>
          <a:ea typeface="+mn-ea"/>
          <a:cs typeface="+mn-cs"/>
        </a:defRPr>
      </a:lvl7pPr>
      <a:lvl8pPr marL="856747" algn="l" defTabSz="244785" rtl="0" eaLnBrk="1" latinLnBrk="0" hangingPunct="1">
        <a:defRPr sz="482" kern="1200">
          <a:solidFill>
            <a:schemeClr val="tx1"/>
          </a:solidFill>
          <a:latin typeface="+mn-lt"/>
          <a:ea typeface="+mn-ea"/>
          <a:cs typeface="+mn-cs"/>
        </a:defRPr>
      </a:lvl8pPr>
      <a:lvl9pPr marL="979140" algn="l" defTabSz="244785" rtl="0" eaLnBrk="1" latinLnBrk="0" hangingPunct="1">
        <a:defRPr sz="4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4714" y="262550"/>
            <a:ext cx="2111335" cy="3069081"/>
          </a:xfrm>
        </p:spPr>
        <p:txBody>
          <a:bodyPr>
            <a:noAutofit/>
          </a:bodyPr>
          <a:lstStyle/>
          <a:p>
            <a:pPr marL="0" indent="0" algn="just">
              <a:spcBef>
                <a:spcPts val="100"/>
              </a:spcBef>
              <a:buNone/>
            </a:pPr>
            <a:r>
              <a:rPr lang="en-US" sz="1100" b="1" cap="small" dirty="0"/>
              <a:t>The seven families (2 to 6 players</a:t>
            </a:r>
            <a:r>
              <a:rPr lang="en-US" sz="1100" b="1" cap="small" dirty="0" smtClean="0"/>
              <a:t>)</a:t>
            </a:r>
          </a:p>
          <a:p>
            <a:pPr marL="0" indent="0" algn="just">
              <a:spcBef>
                <a:spcPts val="100"/>
              </a:spcBef>
              <a:buNone/>
            </a:pPr>
            <a:r>
              <a:rPr lang="en-US" sz="1100" dirty="0"/>
              <a:t>Deck: 7 families of 6 </a:t>
            </a:r>
            <a:r>
              <a:rPr lang="en-US" sz="1100" dirty="0" smtClean="0"/>
              <a:t>cards</a:t>
            </a:r>
          </a:p>
          <a:p>
            <a:pPr marL="0" indent="0" algn="just">
              <a:spcBef>
                <a:spcPts val="100"/>
              </a:spcBef>
              <a:buNone/>
            </a:pPr>
            <a:r>
              <a:rPr lang="en-US" sz="1100" dirty="0"/>
              <a:t>Purpose: to collect as many families</a:t>
            </a:r>
            <a:endParaRPr lang="it-IT" sz="1100" dirty="0" smtClean="0"/>
          </a:p>
          <a:p>
            <a:pPr marL="0" indent="0" algn="just">
              <a:spcBef>
                <a:spcPts val="100"/>
              </a:spcBef>
            </a:pPr>
            <a:r>
              <a:rPr lang="en-US" sz="1100" dirty="0"/>
              <a:t>Instructions. Deal 7 cards each. The remaining cards are placed in a covered deck. The younger player starts by asking a player of his choice for a card he needs to complete a family, of which he already has at least one card. If you get the required card, keep playing. Otherwise draw from the deck (if there are still cards available) and the turn passes to the player who was asked for the card.</a:t>
            </a:r>
            <a:r>
              <a:rPr lang="it-IT" sz="1100" dirty="0" smtClean="0"/>
              <a:t> </a:t>
            </a:r>
            <a:endParaRPr lang="en-GB" sz="1100" dirty="0"/>
          </a:p>
        </p:txBody>
      </p:sp>
      <p:sp>
        <p:nvSpPr>
          <p:cNvPr id="2" name="CasellaDiTesto 1"/>
          <p:cNvSpPr txBox="1"/>
          <p:nvPr/>
        </p:nvSpPr>
        <p:spPr>
          <a:xfrm>
            <a:off x="1964363" y="2874476"/>
            <a:ext cx="301686" cy="369332"/>
          </a:xfrm>
          <a:prstGeom prst="rect">
            <a:avLst/>
          </a:prstGeom>
          <a:noFill/>
        </p:spPr>
        <p:txBody>
          <a:bodyPr wrap="none" rtlCol="0">
            <a:spAutoFit/>
          </a:bodyPr>
          <a:lstStyle/>
          <a:p>
            <a:r>
              <a:rPr lang="en-GB" dirty="0" smtClean="0"/>
              <a:t>1</a:t>
            </a:r>
            <a:endParaRPr lang="en-GB" dirty="0"/>
          </a:p>
        </p:txBody>
      </p:sp>
    </p:spTree>
    <p:extLst>
      <p:ext uri="{BB962C8B-B14F-4D97-AF65-F5344CB8AC3E}">
        <p14:creationId xmlns:p14="http://schemas.microsoft.com/office/powerpoint/2010/main" val="3418316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8294" y="248970"/>
            <a:ext cx="2111335" cy="3069081"/>
          </a:xfrm>
        </p:spPr>
        <p:txBody>
          <a:bodyPr>
            <a:noAutofit/>
          </a:bodyPr>
          <a:lstStyle/>
          <a:p>
            <a:pPr marL="0" indent="0" algn="just">
              <a:spcBef>
                <a:spcPts val="100"/>
              </a:spcBef>
            </a:pPr>
            <a:r>
              <a:rPr lang="en-US" sz="1000" dirty="0"/>
              <a:t>When a player completes a family, he declares, he puts the cards in front of him and continues to play. If a player has no more families to complete, the game passes to the player on his right.</a:t>
            </a:r>
            <a:endParaRPr lang="it-IT" sz="1000" dirty="0" smtClean="0"/>
          </a:p>
          <a:p>
            <a:pPr marL="0" indent="0" algn="just">
              <a:spcBef>
                <a:spcPts val="100"/>
              </a:spcBef>
            </a:pPr>
            <a:r>
              <a:rPr lang="en-US" sz="1000" dirty="0"/>
              <a:t>The game ends when all the families have been reunited. Whoever has more wins.</a:t>
            </a:r>
            <a:endParaRPr lang="it-IT" sz="1000" i="1" dirty="0" smtClean="0"/>
          </a:p>
          <a:p>
            <a:pPr marL="0" indent="0" algn="just">
              <a:spcBef>
                <a:spcPts val="100"/>
              </a:spcBef>
            </a:pPr>
            <a:r>
              <a:rPr lang="en-US" sz="1000" dirty="0"/>
              <a:t>Variation: When a player finishes a family, he places it in a </a:t>
            </a:r>
            <a:r>
              <a:rPr lang="en-US" sz="1000" b="1" dirty="0"/>
              <a:t>covered</a:t>
            </a:r>
            <a:r>
              <a:rPr lang="en-US" sz="1000" dirty="0"/>
              <a:t> deck on the table. When all the families have been reunited, the player on duty asks who wants an entire family. If </a:t>
            </a:r>
            <a:r>
              <a:rPr lang="en-US" sz="1000" dirty="0" smtClean="0"/>
              <a:t>he gets </a:t>
            </a:r>
            <a:r>
              <a:rPr lang="en-US" sz="1000" dirty="0"/>
              <a:t>it, </a:t>
            </a:r>
            <a:r>
              <a:rPr lang="en-US" sz="1000" dirty="0" smtClean="0"/>
              <a:t>he keep </a:t>
            </a:r>
            <a:r>
              <a:rPr lang="en-US" sz="1000" dirty="0"/>
              <a:t>playing. If it does not get the </a:t>
            </a:r>
            <a:r>
              <a:rPr lang="en-US" sz="1000" dirty="0" smtClean="0"/>
              <a:t>family, the game </a:t>
            </a:r>
            <a:r>
              <a:rPr lang="en-US" sz="1000" dirty="0"/>
              <a:t>passes to the one who was asked the </a:t>
            </a:r>
            <a:r>
              <a:rPr lang="en-US" sz="1000" dirty="0" smtClean="0"/>
              <a:t>family. Whoever </a:t>
            </a:r>
            <a:r>
              <a:rPr lang="en-US" sz="1000" dirty="0"/>
              <a:t>recomposes the whole deck wins.</a:t>
            </a:r>
            <a:endParaRPr lang="en-GB" sz="1000" dirty="0"/>
          </a:p>
        </p:txBody>
      </p:sp>
      <p:sp>
        <p:nvSpPr>
          <p:cNvPr id="4" name="CasellaDiTesto 3"/>
          <p:cNvSpPr txBox="1"/>
          <p:nvPr/>
        </p:nvSpPr>
        <p:spPr>
          <a:xfrm>
            <a:off x="1964363" y="2874476"/>
            <a:ext cx="301686" cy="369332"/>
          </a:xfrm>
          <a:prstGeom prst="rect">
            <a:avLst/>
          </a:prstGeom>
          <a:noFill/>
        </p:spPr>
        <p:txBody>
          <a:bodyPr wrap="none" rtlCol="0">
            <a:spAutoFit/>
          </a:bodyPr>
          <a:lstStyle/>
          <a:p>
            <a:r>
              <a:rPr lang="en-GB" dirty="0"/>
              <a:t>2</a:t>
            </a:r>
          </a:p>
        </p:txBody>
      </p:sp>
    </p:spTree>
    <p:extLst>
      <p:ext uri="{BB962C8B-B14F-4D97-AF65-F5344CB8AC3E}">
        <p14:creationId xmlns:p14="http://schemas.microsoft.com/office/powerpoint/2010/main" val="1467773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4714" y="212757"/>
            <a:ext cx="2111335" cy="3069081"/>
          </a:xfrm>
        </p:spPr>
        <p:txBody>
          <a:bodyPr>
            <a:noAutofit/>
          </a:bodyPr>
          <a:lstStyle/>
          <a:p>
            <a:pPr marL="0" indent="0" algn="just">
              <a:spcBef>
                <a:spcPts val="100"/>
              </a:spcBef>
              <a:buNone/>
            </a:pPr>
            <a:r>
              <a:rPr lang="en-GB" sz="950" b="1" cap="small" dirty="0" smtClean="0"/>
              <a:t>Domino</a:t>
            </a:r>
            <a:r>
              <a:rPr lang="en-GB" sz="950" b="1" dirty="0" smtClean="0"/>
              <a:t> </a:t>
            </a:r>
            <a:r>
              <a:rPr lang="en-GB" sz="950" b="1" dirty="0"/>
              <a:t>(2 to 6 players)</a:t>
            </a:r>
            <a:endParaRPr lang="en-GB" sz="950" dirty="0"/>
          </a:p>
          <a:p>
            <a:pPr marL="0" indent="0" algn="just">
              <a:spcBef>
                <a:spcPts val="100"/>
              </a:spcBef>
            </a:pPr>
            <a:r>
              <a:rPr lang="en-US" sz="950" dirty="0"/>
              <a:t>Deck: 7 families of 6 cards</a:t>
            </a:r>
            <a:r>
              <a:rPr lang="en-US" sz="950" dirty="0" smtClean="0"/>
              <a:t>.</a:t>
            </a:r>
          </a:p>
          <a:p>
            <a:pPr marL="0" indent="0" algn="just">
              <a:spcBef>
                <a:spcPts val="100"/>
              </a:spcBef>
            </a:pPr>
            <a:r>
              <a:rPr lang="en-US" sz="950" dirty="0"/>
              <a:t>Purpose: to finish your cards by placing them in seven neat rows, one per family.</a:t>
            </a:r>
            <a:endParaRPr lang="it-IT" sz="950" dirty="0"/>
          </a:p>
          <a:p>
            <a:pPr marL="0" indent="0" algn="just">
              <a:spcBef>
                <a:spcPts val="100"/>
              </a:spcBef>
            </a:pPr>
            <a:r>
              <a:rPr lang="en-US" sz="950" dirty="0"/>
              <a:t>Instructions. Deal 7 cards each. The remaining cards will make a covered deck. The younger player starts. The turn player can lay a card number 3 on the table to start a new row or lay an adjacent card by number, but of the same family, of one already on the table. If he cannot play he draws a card from the deck (if any). The game passes to the player on his right. The winner is the one who finishes his cards first.</a:t>
            </a:r>
            <a:endParaRPr lang="it-IT" sz="950" i="1" dirty="0" smtClean="0"/>
          </a:p>
          <a:p>
            <a:pPr marL="0" indent="0" algn="just">
              <a:spcBef>
                <a:spcPts val="100"/>
              </a:spcBef>
            </a:pPr>
            <a:r>
              <a:rPr lang="en-GB" sz="950" b="1" dirty="0" smtClean="0"/>
              <a:t>variant</a:t>
            </a:r>
            <a:r>
              <a:rPr lang="it-IT" sz="950" dirty="0" smtClean="0"/>
              <a:t>:</a:t>
            </a:r>
            <a:r>
              <a:rPr lang="en-US" sz="950" dirty="0" smtClean="0"/>
              <a:t> </a:t>
            </a:r>
            <a:r>
              <a:rPr lang="en-US" sz="950" dirty="0"/>
              <a:t>If a player has all the cards to finish a row, at his turn, he can lay them all on the table.</a:t>
            </a:r>
            <a:endParaRPr lang="en-GB" sz="950" dirty="0"/>
          </a:p>
        </p:txBody>
      </p:sp>
      <p:sp>
        <p:nvSpPr>
          <p:cNvPr id="4" name="CasellaDiTesto 3"/>
          <p:cNvSpPr txBox="1"/>
          <p:nvPr/>
        </p:nvSpPr>
        <p:spPr>
          <a:xfrm>
            <a:off x="1986998" y="2897111"/>
            <a:ext cx="301686" cy="369332"/>
          </a:xfrm>
          <a:prstGeom prst="rect">
            <a:avLst/>
          </a:prstGeom>
          <a:noFill/>
        </p:spPr>
        <p:txBody>
          <a:bodyPr wrap="none" rtlCol="0">
            <a:spAutoFit/>
          </a:bodyPr>
          <a:lstStyle/>
          <a:p>
            <a:r>
              <a:rPr lang="en-GB" dirty="0" smtClean="0"/>
              <a:t>3</a:t>
            </a:r>
            <a:endParaRPr lang="en-GB" dirty="0"/>
          </a:p>
        </p:txBody>
      </p:sp>
    </p:spTree>
    <p:extLst>
      <p:ext uri="{BB962C8B-B14F-4D97-AF65-F5344CB8AC3E}">
        <p14:creationId xmlns:p14="http://schemas.microsoft.com/office/powerpoint/2010/main" val="238642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4714" y="212757"/>
            <a:ext cx="2111335" cy="3069081"/>
          </a:xfrm>
        </p:spPr>
        <p:txBody>
          <a:bodyPr>
            <a:noAutofit/>
          </a:bodyPr>
          <a:lstStyle/>
          <a:p>
            <a:pPr marL="0" indent="0" algn="just">
              <a:spcBef>
                <a:spcPts val="100"/>
              </a:spcBef>
              <a:buNone/>
            </a:pPr>
            <a:r>
              <a:rPr lang="en-GB" sz="950" b="1" cap="small" dirty="0" smtClean="0"/>
              <a:t>Saint Lucia</a:t>
            </a:r>
            <a:r>
              <a:rPr lang="en-GB" sz="950" b="1" dirty="0" smtClean="0"/>
              <a:t> </a:t>
            </a:r>
            <a:r>
              <a:rPr lang="en-GB" sz="950" b="1" dirty="0"/>
              <a:t>(3 to 6 players)</a:t>
            </a:r>
            <a:endParaRPr lang="en-GB" sz="950" dirty="0"/>
          </a:p>
          <a:p>
            <a:pPr marL="0" indent="0" algn="just">
              <a:spcBef>
                <a:spcPts val="100"/>
              </a:spcBef>
            </a:pPr>
            <a:r>
              <a:rPr lang="en-US" sz="950" dirty="0"/>
              <a:t>Deck: 7 families of 6 cards plus the special card «Saint Lucia»</a:t>
            </a:r>
            <a:r>
              <a:rPr lang="it-IT" sz="950" dirty="0" smtClean="0"/>
              <a:t>.</a:t>
            </a:r>
            <a:endParaRPr lang="it-IT" sz="950" dirty="0"/>
          </a:p>
          <a:p>
            <a:pPr marL="0" indent="0" algn="just">
              <a:spcBef>
                <a:spcPts val="100"/>
              </a:spcBef>
            </a:pPr>
            <a:r>
              <a:rPr lang="en-US" sz="950" dirty="0"/>
              <a:t>Purpose: stay with the S. Lucia card</a:t>
            </a:r>
            <a:r>
              <a:rPr lang="en-US" sz="950" dirty="0" smtClean="0"/>
              <a:t>.</a:t>
            </a:r>
          </a:p>
          <a:p>
            <a:pPr marL="0" indent="0" algn="just">
              <a:spcBef>
                <a:spcPts val="100"/>
              </a:spcBef>
            </a:pPr>
            <a:r>
              <a:rPr lang="en-US" sz="950" dirty="0"/>
              <a:t>Instructions. Deal all cards one by one clockwise. Some may have one more card than others. All players discard 2 </a:t>
            </a:r>
            <a:r>
              <a:rPr lang="en-US" sz="950" dirty="0" smtClean="0"/>
              <a:t>by </a:t>
            </a:r>
            <a:r>
              <a:rPr lang="en-US" sz="950" dirty="0"/>
              <a:t>2 cards that make </a:t>
            </a:r>
            <a:r>
              <a:rPr lang="en-US" sz="950" dirty="0" smtClean="0"/>
              <a:t>a pair </a:t>
            </a:r>
            <a:r>
              <a:rPr lang="en-US" sz="950" dirty="0"/>
              <a:t>(any two cards of the same family). The first player hands his </a:t>
            </a:r>
            <a:r>
              <a:rPr lang="en-US" sz="950" dirty="0" smtClean="0"/>
              <a:t>cards </a:t>
            </a:r>
            <a:r>
              <a:rPr lang="en-US" sz="950" dirty="0"/>
              <a:t>to the player on his left and </a:t>
            </a:r>
            <a:r>
              <a:rPr lang="en-US" sz="950" dirty="0" smtClean="0"/>
              <a:t>he draws </a:t>
            </a:r>
            <a:r>
              <a:rPr lang="en-US" sz="950" dirty="0"/>
              <a:t>one at random. The player who has just </a:t>
            </a:r>
            <a:r>
              <a:rPr lang="en-US" sz="950" dirty="0" smtClean="0"/>
              <a:t>got a new card checks </a:t>
            </a:r>
            <a:r>
              <a:rPr lang="en-US" sz="950" dirty="0"/>
              <a:t>if he has made a new pair and discards it. Then he </a:t>
            </a:r>
            <a:r>
              <a:rPr lang="en-US" sz="950" dirty="0" smtClean="0"/>
              <a:t>hands his cards to </a:t>
            </a:r>
            <a:r>
              <a:rPr lang="en-US" sz="950" dirty="0"/>
              <a:t>the player on his left and the game repeats. Those left without cards are excluded and the game passes to the next player on the left. When only one player remains with the special card </a:t>
            </a:r>
            <a:r>
              <a:rPr lang="en-US" sz="950" dirty="0" smtClean="0"/>
              <a:t>Saint </a:t>
            </a:r>
            <a:r>
              <a:rPr lang="en-US" sz="950" dirty="0"/>
              <a:t>Lucia, he is the winner.</a:t>
            </a:r>
            <a:endParaRPr lang="en-GB" sz="950" dirty="0"/>
          </a:p>
        </p:txBody>
      </p:sp>
      <p:sp>
        <p:nvSpPr>
          <p:cNvPr id="4" name="CasellaDiTesto 3"/>
          <p:cNvSpPr txBox="1"/>
          <p:nvPr/>
        </p:nvSpPr>
        <p:spPr>
          <a:xfrm>
            <a:off x="1986998" y="2897111"/>
            <a:ext cx="301686" cy="369332"/>
          </a:xfrm>
          <a:prstGeom prst="rect">
            <a:avLst/>
          </a:prstGeom>
          <a:noFill/>
        </p:spPr>
        <p:txBody>
          <a:bodyPr wrap="none" rtlCol="0">
            <a:spAutoFit/>
          </a:bodyPr>
          <a:lstStyle/>
          <a:p>
            <a:r>
              <a:rPr lang="en-GB" dirty="0" smtClean="0"/>
              <a:t>4</a:t>
            </a:r>
            <a:endParaRPr lang="en-GB" dirty="0"/>
          </a:p>
        </p:txBody>
      </p:sp>
    </p:spTree>
    <p:extLst>
      <p:ext uri="{BB962C8B-B14F-4D97-AF65-F5344CB8AC3E}">
        <p14:creationId xmlns:p14="http://schemas.microsoft.com/office/powerpoint/2010/main" val="864596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8295" y="294239"/>
            <a:ext cx="2111335" cy="2785664"/>
          </a:xfrm>
        </p:spPr>
        <p:txBody>
          <a:bodyPr>
            <a:normAutofit/>
          </a:bodyPr>
          <a:lstStyle/>
          <a:p>
            <a:pPr marL="0" indent="0">
              <a:buNone/>
            </a:pPr>
            <a:r>
              <a:rPr lang="it-IT" sz="1000" b="1" dirty="0" smtClean="0">
                <a:latin typeface="Comic Sans MS" panose="030F0702030302020204" pitchFamily="66" charset="0"/>
              </a:rPr>
              <a:t>S. Lucia 2023  </a:t>
            </a:r>
          </a:p>
          <a:p>
            <a:pPr marL="0" indent="0">
              <a:buNone/>
            </a:pPr>
            <a:r>
              <a:rPr lang="en-US" sz="1000" dirty="0">
                <a:latin typeface="Comic Sans MS" panose="030F0702030302020204" pitchFamily="66" charset="0"/>
              </a:rPr>
              <a:t>The world organization of happiness: dates, characters, traditions... presented by Joe</a:t>
            </a:r>
            <a:r>
              <a:rPr lang="it-IT" sz="1000" dirty="0" smtClean="0">
                <a:latin typeface="Comic Sans MS" panose="030F0702030302020204" pitchFamily="66" charset="0"/>
              </a:rPr>
              <a:t>.</a:t>
            </a:r>
          </a:p>
          <a:p>
            <a:pPr marL="0" indent="0">
              <a:buNone/>
            </a:pPr>
            <a:r>
              <a:rPr lang="en-US" sz="800" dirty="0">
                <a:latin typeface="Comic Sans MS" panose="030F0702030302020204" pitchFamily="66" charset="0"/>
              </a:rPr>
              <a:t>The ants are by Fabio </a:t>
            </a:r>
            <a:r>
              <a:rPr lang="en-US" sz="800" dirty="0" err="1">
                <a:latin typeface="Comic Sans MS" panose="030F0702030302020204" pitchFamily="66" charset="0"/>
              </a:rPr>
              <a:t>Vetto</a:t>
            </a:r>
            <a:r>
              <a:rPr lang="it-IT" sz="800" dirty="0" err="1" smtClean="0">
                <a:latin typeface="Comic Sans MS" panose="030F0702030302020204" pitchFamily="66" charset="0"/>
              </a:rPr>
              <a:t>ri</a:t>
            </a:r>
            <a:r>
              <a:rPr lang="it-IT" sz="800" dirty="0" smtClean="0">
                <a:latin typeface="Comic Sans MS" panose="030F0702030302020204" pitchFamily="66" charset="0"/>
              </a:rPr>
              <a:t>.</a:t>
            </a:r>
            <a:endParaRPr lang="it-IT" sz="1000" dirty="0">
              <a:latin typeface="Comic Sans MS" panose="030F0702030302020204" pitchFamily="66" charset="0"/>
            </a:endParaRPr>
          </a:p>
        </p:txBody>
      </p:sp>
      <p:sp>
        <p:nvSpPr>
          <p:cNvPr id="4" name="CasellaDiTesto 3"/>
          <p:cNvSpPr txBox="1"/>
          <p:nvPr/>
        </p:nvSpPr>
        <p:spPr>
          <a:xfrm>
            <a:off x="1498992" y="2706923"/>
            <a:ext cx="745717" cy="246221"/>
          </a:xfrm>
          <a:prstGeom prst="rect">
            <a:avLst/>
          </a:prstGeom>
          <a:noFill/>
        </p:spPr>
        <p:txBody>
          <a:bodyPr wrap="none" rtlCol="0">
            <a:spAutoFit/>
          </a:bodyPr>
          <a:lstStyle/>
          <a:p>
            <a:pPr algn="r"/>
            <a:r>
              <a:rPr lang="en-GB" sz="1000" i="1" dirty="0" smtClean="0">
                <a:latin typeface="Comic Sans MS" panose="030F0702030302020204" pitchFamily="66" charset="0"/>
              </a:rPr>
              <a:t>by</a:t>
            </a:r>
            <a:r>
              <a:rPr lang="en-GB" sz="1000" i="1" dirty="0" smtClean="0">
                <a:latin typeface="Comics"/>
              </a:rPr>
              <a:t> Joe</a:t>
            </a:r>
            <a:r>
              <a:rPr lang="en-GB" sz="1000" i="1" dirty="0" smtClean="0">
                <a:latin typeface="Comic Sans MS" panose="030F0702030302020204" pitchFamily="66" charset="0"/>
              </a:rPr>
              <a:t> </a:t>
            </a:r>
            <a:r>
              <a:rPr lang="la-001" sz="1000" i="1" dirty="0" smtClean="0">
                <a:latin typeface="Comic Sans MS" panose="030F0702030302020204" pitchFamily="66" charset="0"/>
                <a:sym typeface="Symbol" panose="05050102010706020507" pitchFamily="18" charset="2"/>
              </a:rPr>
              <a:t></a:t>
            </a:r>
            <a:r>
              <a:rPr lang="en-GB" sz="1000" i="1" dirty="0" smtClean="0">
                <a:latin typeface="Comic Sans MS" panose="030F0702030302020204" pitchFamily="66" charset="0"/>
              </a:rPr>
              <a:t> </a:t>
            </a:r>
            <a:endParaRPr lang="en-GB" sz="1000" i="1" dirty="0">
              <a:latin typeface="Comic Sans MS" panose="030F0702030302020204" pitchFamily="66" charset="0"/>
            </a:endParaRPr>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978" y="1176654"/>
            <a:ext cx="1087967" cy="1217934"/>
          </a:xfrm>
          <a:prstGeom prst="rect">
            <a:avLst/>
          </a:prstGeom>
        </p:spPr>
      </p:pic>
      <p:sp>
        <p:nvSpPr>
          <p:cNvPr id="7" name="Nastro 4 6"/>
          <p:cNvSpPr/>
          <p:nvPr/>
        </p:nvSpPr>
        <p:spPr>
          <a:xfrm>
            <a:off x="455160" y="2323374"/>
            <a:ext cx="1537601" cy="371075"/>
          </a:xfrm>
          <a:prstGeom prst="ellipseRibbon">
            <a:avLst>
              <a:gd name="adj1" fmla="val 25000"/>
              <a:gd name="adj2" fmla="val 75000"/>
              <a:gd name="adj3" fmla="val 12500"/>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a-Latn" sz="700" i="1" dirty="0" smtClean="0">
                <a:solidFill>
                  <a:schemeClr val="accent1">
                    <a:lumMod val="75000"/>
                  </a:schemeClr>
                </a:solidFill>
                <a:latin typeface="Acceptance Letter" panose="03000600000000000000" pitchFamily="66" charset="0"/>
              </a:rPr>
              <a:t>Para </a:t>
            </a:r>
            <a:r>
              <a:rPr lang="la-Latn" sz="700" i="1" dirty="0">
                <a:solidFill>
                  <a:schemeClr val="accent1">
                    <a:lumMod val="75000"/>
                  </a:schemeClr>
                </a:solidFill>
                <a:latin typeface="Acceptance Letter" panose="03000600000000000000" pitchFamily="66" charset="0"/>
              </a:rPr>
              <a:t>te </a:t>
            </a:r>
            <a:endParaRPr lang="it-IT" sz="700" i="1" dirty="0" smtClean="0">
              <a:solidFill>
                <a:schemeClr val="accent1">
                  <a:lumMod val="75000"/>
                </a:schemeClr>
              </a:solidFill>
              <a:latin typeface="Acceptance Letter" panose="03000600000000000000" pitchFamily="66" charset="0"/>
            </a:endParaRPr>
          </a:p>
          <a:p>
            <a:pPr algn="ctr"/>
            <a:r>
              <a:rPr lang="la-Latn" sz="700" i="1" dirty="0" smtClean="0">
                <a:solidFill>
                  <a:schemeClr val="accent1">
                    <a:lumMod val="75000"/>
                  </a:schemeClr>
                </a:solidFill>
                <a:latin typeface="Acceptance Letter" panose="03000600000000000000" pitchFamily="66" charset="0"/>
              </a:rPr>
              <a:t>ad </a:t>
            </a:r>
            <a:r>
              <a:rPr lang="la-Latn" sz="700" i="1" dirty="0">
                <a:solidFill>
                  <a:schemeClr val="accent1">
                    <a:lumMod val="75000"/>
                  </a:schemeClr>
                </a:solidFill>
                <a:latin typeface="Acceptance Letter" panose="03000600000000000000" pitchFamily="66" charset="0"/>
              </a:rPr>
              <a:t>melius </a:t>
            </a:r>
            <a:r>
              <a:rPr lang="la-Latn" sz="700" i="1" dirty="0" smtClean="0">
                <a:solidFill>
                  <a:schemeClr val="accent1">
                    <a:lumMod val="75000"/>
                  </a:schemeClr>
                </a:solidFill>
                <a:latin typeface="Acceptance Letter" panose="03000600000000000000" pitchFamily="66" charset="0"/>
              </a:rPr>
              <a:t>servire</a:t>
            </a:r>
            <a:endParaRPr lang="en-GB" sz="700" dirty="0">
              <a:solidFill>
                <a:schemeClr val="accent1">
                  <a:lumMod val="75000"/>
                </a:schemeClr>
              </a:solidFill>
            </a:endParaRPr>
          </a:p>
        </p:txBody>
      </p:sp>
      <p:sp>
        <p:nvSpPr>
          <p:cNvPr id="2" name="Rettangolo 1"/>
          <p:cNvSpPr/>
          <p:nvPr/>
        </p:nvSpPr>
        <p:spPr>
          <a:xfrm>
            <a:off x="238132" y="2953144"/>
            <a:ext cx="1971656" cy="246221"/>
          </a:xfrm>
          <a:prstGeom prst="rect">
            <a:avLst/>
          </a:prstGeom>
        </p:spPr>
        <p:txBody>
          <a:bodyPr wrap="square">
            <a:spAutoFit/>
          </a:bodyPr>
          <a:lstStyle/>
          <a:p>
            <a:r>
              <a:rPr lang="en-GB" sz="1000" dirty="0"/>
              <a:t>http://www.legnani.eu/SLucia/</a:t>
            </a:r>
          </a:p>
        </p:txBody>
      </p:sp>
    </p:spTree>
    <p:extLst>
      <p:ext uri="{BB962C8B-B14F-4D97-AF65-F5344CB8AC3E}">
        <p14:creationId xmlns:p14="http://schemas.microsoft.com/office/powerpoint/2010/main" val="3231410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8295" y="294239"/>
            <a:ext cx="2111335" cy="2785664"/>
          </a:xfrm>
        </p:spPr>
        <p:txBody>
          <a:bodyPr>
            <a:normAutofit/>
          </a:bodyPr>
          <a:lstStyle/>
          <a:p>
            <a:pPr marL="0" indent="0">
              <a:buNone/>
            </a:pPr>
            <a:r>
              <a:rPr lang="it-IT" sz="1000" b="1" dirty="0" smtClean="0">
                <a:latin typeface="Comic Sans MS" panose="030F0702030302020204" pitchFamily="66" charset="0"/>
              </a:rPr>
              <a:t>The families</a:t>
            </a:r>
          </a:p>
          <a:p>
            <a:pPr marL="0" indent="0">
              <a:buNone/>
            </a:pPr>
            <a:r>
              <a:rPr lang="it-IT" sz="1000" dirty="0" smtClean="0">
                <a:latin typeface="Comic Sans MS" panose="030F0702030302020204" pitchFamily="66" charset="0"/>
              </a:rPr>
              <a:t>Filastrocche, Nursery </a:t>
            </a:r>
            <a:r>
              <a:rPr lang="en-GB" sz="1000" dirty="0" smtClean="0">
                <a:latin typeface="Comic Sans MS" panose="030F0702030302020204" pitchFamily="66" charset="0"/>
              </a:rPr>
              <a:t>rhymes</a:t>
            </a:r>
          </a:p>
          <a:p>
            <a:pPr marL="0" indent="0">
              <a:buNone/>
            </a:pPr>
            <a:r>
              <a:rPr lang="it-IT" sz="1000" dirty="0" smtClean="0">
                <a:latin typeface="Comic Sans MS" panose="030F0702030302020204" pitchFamily="66" charset="0"/>
              </a:rPr>
              <a:t>Stelle </a:t>
            </a:r>
            <a:r>
              <a:rPr lang="it-IT" sz="1000" dirty="0">
                <a:latin typeface="Comic Sans MS" panose="030F0702030302020204" pitchFamily="66" charset="0"/>
              </a:rPr>
              <a:t>e costellazioni</a:t>
            </a:r>
          </a:p>
          <a:p>
            <a:pPr marL="0" indent="0" algn="ctr">
              <a:buNone/>
            </a:pPr>
            <a:r>
              <a:rPr lang="it-IT" sz="1000" dirty="0" smtClean="0">
                <a:latin typeface="Comic Sans MS" panose="030F0702030302020204" pitchFamily="66" charset="0"/>
              </a:rPr>
              <a:t>Stars </a:t>
            </a:r>
            <a:r>
              <a:rPr lang="it-IT" sz="1000" dirty="0">
                <a:latin typeface="Comic Sans MS" panose="030F0702030302020204" pitchFamily="66" charset="0"/>
              </a:rPr>
              <a:t>and </a:t>
            </a:r>
            <a:r>
              <a:rPr lang="en-GB" sz="1000" dirty="0" smtClean="0">
                <a:latin typeface="Comic Sans MS" panose="030F0702030302020204" pitchFamily="66" charset="0"/>
              </a:rPr>
              <a:t>constellations</a:t>
            </a:r>
          </a:p>
          <a:p>
            <a:pPr marL="0" indent="0">
              <a:buNone/>
            </a:pPr>
            <a:r>
              <a:rPr lang="it-IT" sz="1000" dirty="0" smtClean="0">
                <a:latin typeface="Comic Sans MS" panose="030F0702030302020204" pitchFamily="66" charset="0"/>
              </a:rPr>
              <a:t>Regali, </a:t>
            </a:r>
            <a:r>
              <a:rPr lang="en-GB" sz="1000" dirty="0" smtClean="0">
                <a:latin typeface="Comic Sans MS" panose="030F0702030302020204" pitchFamily="66" charset="0"/>
              </a:rPr>
              <a:t>Presents</a:t>
            </a:r>
          </a:p>
          <a:p>
            <a:pPr marL="0" indent="0">
              <a:buNone/>
            </a:pPr>
            <a:r>
              <a:rPr lang="it-IT" sz="1000" dirty="0" smtClean="0">
                <a:latin typeface="Comic Sans MS" panose="030F0702030302020204" pitchFamily="66" charset="0"/>
              </a:rPr>
              <a:t>Buone feste, Happy </a:t>
            </a:r>
            <a:r>
              <a:rPr lang="en-GB" sz="1000" dirty="0" smtClean="0">
                <a:latin typeface="Comic Sans MS" panose="030F0702030302020204" pitchFamily="66" charset="0"/>
              </a:rPr>
              <a:t>Holidays</a:t>
            </a:r>
          </a:p>
          <a:p>
            <a:pPr marL="0" indent="0">
              <a:buNone/>
            </a:pPr>
            <a:r>
              <a:rPr lang="it-IT" sz="1000" dirty="0" smtClean="0">
                <a:latin typeface="Comic Sans MS" panose="030F0702030302020204" pitchFamily="66" charset="0"/>
              </a:rPr>
              <a:t>Tradizioni, </a:t>
            </a:r>
            <a:r>
              <a:rPr lang="en-GB" sz="1000" dirty="0" smtClean="0">
                <a:latin typeface="Comic Sans MS" panose="030F0702030302020204" pitchFamily="66" charset="0"/>
              </a:rPr>
              <a:t>Traditions</a:t>
            </a:r>
          </a:p>
          <a:p>
            <a:pPr marL="0" indent="0">
              <a:buNone/>
            </a:pPr>
            <a:r>
              <a:rPr lang="it-IT" sz="1000" dirty="0" smtClean="0">
                <a:latin typeface="Comic Sans MS" panose="030F0702030302020204" pitchFamily="66" charset="0"/>
              </a:rPr>
              <a:t>Personaggi, </a:t>
            </a:r>
            <a:r>
              <a:rPr lang="en-GB" sz="1000" dirty="0" smtClean="0">
                <a:latin typeface="Comic Sans MS" panose="030F0702030302020204" pitchFamily="66" charset="0"/>
              </a:rPr>
              <a:t>Characters</a:t>
            </a:r>
          </a:p>
          <a:p>
            <a:pPr marL="0" indent="0">
              <a:buNone/>
            </a:pPr>
            <a:r>
              <a:rPr lang="it-IT" sz="1000" dirty="0" smtClean="0">
                <a:latin typeface="Comic Sans MS" panose="030F0702030302020204" pitchFamily="66" charset="0"/>
              </a:rPr>
              <a:t>Feste, </a:t>
            </a:r>
            <a:r>
              <a:rPr lang="en-GB" sz="1000" dirty="0" smtClean="0">
                <a:latin typeface="Comic Sans MS" panose="030F0702030302020204" pitchFamily="66" charset="0"/>
              </a:rPr>
              <a:t>Holidays</a:t>
            </a:r>
          </a:p>
          <a:p>
            <a:pPr marL="0" indent="0">
              <a:buNone/>
            </a:pPr>
            <a:endParaRPr lang="it-IT" sz="1000" dirty="0">
              <a:latin typeface="Comic Sans MS" panose="030F0702030302020204" pitchFamily="66" charset="0"/>
            </a:endParaRPr>
          </a:p>
        </p:txBody>
      </p:sp>
      <p:sp>
        <p:nvSpPr>
          <p:cNvPr id="4" name="CasellaDiTesto 3"/>
          <p:cNvSpPr txBox="1"/>
          <p:nvPr/>
        </p:nvSpPr>
        <p:spPr>
          <a:xfrm>
            <a:off x="1498992" y="2706923"/>
            <a:ext cx="745717" cy="246221"/>
          </a:xfrm>
          <a:prstGeom prst="rect">
            <a:avLst/>
          </a:prstGeom>
          <a:noFill/>
        </p:spPr>
        <p:txBody>
          <a:bodyPr wrap="none" rtlCol="0">
            <a:spAutoFit/>
          </a:bodyPr>
          <a:lstStyle/>
          <a:p>
            <a:pPr algn="r"/>
            <a:r>
              <a:rPr lang="en-GB" sz="1000" i="1" dirty="0" smtClean="0">
                <a:latin typeface="Comic Sans MS" panose="030F0702030302020204" pitchFamily="66" charset="0"/>
              </a:rPr>
              <a:t>by</a:t>
            </a:r>
            <a:r>
              <a:rPr lang="en-GB" sz="1000" i="1" dirty="0" smtClean="0">
                <a:latin typeface="Comics"/>
              </a:rPr>
              <a:t> Joe</a:t>
            </a:r>
            <a:r>
              <a:rPr lang="en-GB" sz="1000" i="1" dirty="0" smtClean="0">
                <a:latin typeface="Comic Sans MS" panose="030F0702030302020204" pitchFamily="66" charset="0"/>
              </a:rPr>
              <a:t> </a:t>
            </a:r>
            <a:r>
              <a:rPr lang="la-001" sz="1000" i="1" dirty="0" smtClean="0">
                <a:latin typeface="Comic Sans MS" panose="030F0702030302020204" pitchFamily="66" charset="0"/>
                <a:sym typeface="Symbol" panose="05050102010706020507" pitchFamily="18" charset="2"/>
              </a:rPr>
              <a:t></a:t>
            </a:r>
            <a:r>
              <a:rPr lang="en-GB" sz="1000" i="1" dirty="0" smtClean="0">
                <a:latin typeface="Comic Sans MS" panose="030F0702030302020204" pitchFamily="66" charset="0"/>
              </a:rPr>
              <a:t> </a:t>
            </a:r>
            <a:endParaRPr lang="en-GB" sz="1000" i="1" dirty="0">
              <a:latin typeface="Comic Sans MS" panose="030F0702030302020204" pitchFamily="66" charset="0"/>
            </a:endParaRPr>
          </a:p>
        </p:txBody>
      </p:sp>
      <p:sp>
        <p:nvSpPr>
          <p:cNvPr id="2" name="Rettangolo 1"/>
          <p:cNvSpPr/>
          <p:nvPr/>
        </p:nvSpPr>
        <p:spPr>
          <a:xfrm>
            <a:off x="238132" y="2953144"/>
            <a:ext cx="1971656" cy="246221"/>
          </a:xfrm>
          <a:prstGeom prst="rect">
            <a:avLst/>
          </a:prstGeom>
        </p:spPr>
        <p:txBody>
          <a:bodyPr wrap="square">
            <a:spAutoFit/>
          </a:bodyPr>
          <a:lstStyle/>
          <a:p>
            <a:r>
              <a:rPr lang="en-GB" sz="1000" dirty="0"/>
              <a:t>http://www.legnani.eu/SLucia/</a:t>
            </a:r>
          </a:p>
        </p:txBody>
      </p:sp>
    </p:spTree>
    <p:extLst>
      <p:ext uri="{BB962C8B-B14F-4D97-AF65-F5344CB8AC3E}">
        <p14:creationId xmlns:p14="http://schemas.microsoft.com/office/powerpoint/2010/main" val="1586557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p:txBody>
          <a:bodyPr/>
          <a:lstStyle/>
          <a:p>
            <a:endParaRPr lang="en-GB"/>
          </a:p>
        </p:txBody>
      </p:sp>
    </p:spTree>
    <p:extLst>
      <p:ext uri="{BB962C8B-B14F-4D97-AF65-F5344CB8AC3E}">
        <p14:creationId xmlns:p14="http://schemas.microsoft.com/office/powerpoint/2010/main" val="2186812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937</TotalTime>
  <Words>641</Words>
  <Application>Microsoft Office PowerPoint</Application>
  <PresentationFormat>Personalizzato</PresentationFormat>
  <Paragraphs>38</Paragraphs>
  <Slides>7</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7</vt:i4>
      </vt:variant>
    </vt:vector>
  </HeadingPairs>
  <TitlesOfParts>
    <vt:vector size="15" baseType="lpstr">
      <vt:lpstr>Acceptance Letter</vt:lpstr>
      <vt:lpstr>Arial</vt:lpstr>
      <vt:lpstr>Calibri</vt:lpstr>
      <vt:lpstr>Calibri Light</vt:lpstr>
      <vt:lpstr>Comic Sans MS</vt:lpstr>
      <vt:lpstr>Comics</vt:lpstr>
      <vt:lpstr>Symbol</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G.L.</dc:creator>
  <cp:lastModifiedBy>G.L.</cp:lastModifiedBy>
  <cp:revision>177</cp:revision>
  <dcterms:created xsi:type="dcterms:W3CDTF">2023-10-13T20:10:05Z</dcterms:created>
  <dcterms:modified xsi:type="dcterms:W3CDTF">2023-11-26T13:35:34Z</dcterms:modified>
</cp:coreProperties>
</file>